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CDD"/>
    <a:srgbClr val="FFF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098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CH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CH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FECED5-71D2-4762-8214-7E91BE7CDD97}" type="datetimeFigureOut">
              <a:rPr lang="fr-CH" smtClean="0"/>
              <a:t>09.04.2019</a:t>
            </a:fld>
            <a:endParaRPr lang="fr-CH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082136-9AE4-48A6-A4F2-4EFEFCB8E7B0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6419170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CH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H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FECED5-71D2-4762-8214-7E91BE7CDD97}" type="datetimeFigureOut">
              <a:rPr lang="fr-CH" smtClean="0"/>
              <a:t>09.04.2019</a:t>
            </a:fld>
            <a:endParaRPr lang="fr-CH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082136-9AE4-48A6-A4F2-4EFEFCB8E7B0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7963015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CH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H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FECED5-71D2-4762-8214-7E91BE7CDD97}" type="datetimeFigureOut">
              <a:rPr lang="fr-CH" smtClean="0"/>
              <a:t>09.04.2019</a:t>
            </a:fld>
            <a:endParaRPr lang="fr-CH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082136-9AE4-48A6-A4F2-4EFEFCB8E7B0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5729404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CH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H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FECED5-71D2-4762-8214-7E91BE7CDD97}" type="datetimeFigureOut">
              <a:rPr lang="fr-CH" smtClean="0"/>
              <a:t>09.04.2019</a:t>
            </a:fld>
            <a:endParaRPr lang="fr-CH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082136-9AE4-48A6-A4F2-4EFEFCB8E7B0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7505367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CH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FECED5-71D2-4762-8214-7E91BE7CDD97}" type="datetimeFigureOut">
              <a:rPr lang="fr-CH" smtClean="0"/>
              <a:t>09.04.2019</a:t>
            </a:fld>
            <a:endParaRPr lang="fr-CH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082136-9AE4-48A6-A4F2-4EFEFCB8E7B0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1680886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CH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H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H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FECED5-71D2-4762-8214-7E91BE7CDD97}" type="datetimeFigureOut">
              <a:rPr lang="fr-CH" smtClean="0"/>
              <a:t>09.04.2019</a:t>
            </a:fld>
            <a:endParaRPr lang="fr-CH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082136-9AE4-48A6-A4F2-4EFEFCB8E7B0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908807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CH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H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H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FECED5-71D2-4762-8214-7E91BE7CDD97}" type="datetimeFigureOut">
              <a:rPr lang="fr-CH" smtClean="0"/>
              <a:t>09.04.2019</a:t>
            </a:fld>
            <a:endParaRPr lang="fr-CH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082136-9AE4-48A6-A4F2-4EFEFCB8E7B0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2506400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CH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FECED5-71D2-4762-8214-7E91BE7CDD97}" type="datetimeFigureOut">
              <a:rPr lang="fr-CH" smtClean="0"/>
              <a:t>09.04.2019</a:t>
            </a:fld>
            <a:endParaRPr lang="fr-CH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082136-9AE4-48A6-A4F2-4EFEFCB8E7B0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3548674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FECED5-71D2-4762-8214-7E91BE7CDD97}" type="datetimeFigureOut">
              <a:rPr lang="fr-CH" smtClean="0"/>
              <a:t>09.04.2019</a:t>
            </a:fld>
            <a:endParaRPr lang="fr-CH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082136-9AE4-48A6-A4F2-4EFEFCB8E7B0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41321206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CH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H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FECED5-71D2-4762-8214-7E91BE7CDD97}" type="datetimeFigureOut">
              <a:rPr lang="fr-CH" smtClean="0"/>
              <a:t>09.04.2019</a:t>
            </a:fld>
            <a:endParaRPr lang="fr-CH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082136-9AE4-48A6-A4F2-4EFEFCB8E7B0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9411647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CH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CH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FECED5-71D2-4762-8214-7E91BE7CDD97}" type="datetimeFigureOut">
              <a:rPr lang="fr-CH" smtClean="0"/>
              <a:t>09.04.2019</a:t>
            </a:fld>
            <a:endParaRPr lang="fr-CH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082136-9AE4-48A6-A4F2-4EFEFCB8E7B0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8950005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CD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CH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H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ECED5-71D2-4762-8214-7E91BE7CDD97}" type="datetimeFigureOut">
              <a:rPr lang="fr-CH" smtClean="0"/>
              <a:t>09.04.2019</a:t>
            </a:fld>
            <a:endParaRPr lang="fr-CH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CH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082136-9AE4-48A6-A4F2-4EFEFCB8E7B0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7197855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image" Target="../media/image4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563385"/>
            <a:ext cx="2152030" cy="22883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39000" y="2511533"/>
            <a:ext cx="2447404" cy="22417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2612318"/>
            <a:ext cx="3047639" cy="21904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1900" y="328403"/>
            <a:ext cx="4140200" cy="171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332656"/>
            <a:ext cx="1623814" cy="19584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" name="Picture 6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9664" y="194265"/>
            <a:ext cx="1841500" cy="223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590909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59944" y="2463427"/>
            <a:ext cx="2540000" cy="297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636912"/>
            <a:ext cx="2692400" cy="2781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3329" y="2560712"/>
            <a:ext cx="2806700" cy="285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1900" y="328403"/>
            <a:ext cx="4140200" cy="171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332656"/>
            <a:ext cx="1623814" cy="19584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Picture 6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9664" y="194265"/>
            <a:ext cx="1841500" cy="223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808986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923" y="2780928"/>
            <a:ext cx="2913112" cy="23013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216" y="2561715"/>
            <a:ext cx="2248396" cy="24649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0579" y="3068960"/>
            <a:ext cx="2160240" cy="21705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332656"/>
            <a:ext cx="1623814" cy="19584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9664" y="194265"/>
            <a:ext cx="1841500" cy="223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1900" y="332656"/>
            <a:ext cx="4140200" cy="171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2324101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53</TotalTime>
  <Words>0</Words>
  <Application>Microsoft Office PowerPoint</Application>
  <PresentationFormat>Affichage à l'écran (4:3)</PresentationFormat>
  <Paragraphs>0</Paragraphs>
  <Slides>3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3</vt:i4>
      </vt:variant>
    </vt:vector>
  </HeadingPairs>
  <TitlesOfParts>
    <vt:vector size="4" baseType="lpstr">
      <vt:lpstr>Thème Office</vt:lpstr>
      <vt:lpstr>Présentation PowerPoint</vt:lpstr>
      <vt:lpstr>Présentation PowerPoint</vt:lpstr>
      <vt:lpstr>Présentation PowerPoint</vt:lpstr>
    </vt:vector>
  </TitlesOfParts>
  <Company>Etat de Genève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Othenin-Girard Monique (DSE)</dc:creator>
  <cp:lastModifiedBy>De Matteis Yves (DSE)</cp:lastModifiedBy>
  <cp:revision>8</cp:revision>
  <dcterms:created xsi:type="dcterms:W3CDTF">2019-03-29T15:30:20Z</dcterms:created>
  <dcterms:modified xsi:type="dcterms:W3CDTF">2019-04-09T12:42:47Z</dcterms:modified>
</cp:coreProperties>
</file>